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63" r:id="rId6"/>
    <p:sldId id="258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eGenerica IEMG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6C2F-FEBA-2C4F-922B-FA9BF3DD5C66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4998-37C8-D24C-A6F4-21E0D5D057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df"/><Relationship Id="rId7" Type="http://schemas.openxmlformats.org/officeDocument/2006/relationships/image" Target="../media/image30.pd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df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32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ada IEMG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181600"/>
            <a:ext cx="8001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lang="es-MX" sz="2000" dirty="0" smtClean="0">
                <a:solidFill>
                  <a:schemeClr val="bg1"/>
                </a:solidFill>
                <a:latin typeface="Arial"/>
                <a:cs typeface="Arial"/>
              </a:rPr>
              <a:t>na empresa para satisfacer todas tus necesidades  eléctricas  en construcción , asesoría , mantenimiento y venta de material eléctrico.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a Tierra 1.jpg"/>
          <p:cNvPicPr>
            <a:picLocks noChangeAspect="1"/>
          </p:cNvPicPr>
          <p:nvPr/>
        </p:nvPicPr>
        <p:blipFill>
          <a:blip r:embed="rId2"/>
          <a:srcRect t="6108"/>
          <a:stretch>
            <a:fillRect/>
          </a:stretch>
        </p:blipFill>
        <p:spPr>
          <a:xfrm>
            <a:off x="0" y="12192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2286000"/>
            <a:ext cx="457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Mantenimiento correctivo, preventivo y predictivo transformadores, motores, tableros, celdas </a:t>
            </a: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MT</a:t>
            </a: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bancos de capacitores.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Venta de material eléctrico en general, en IEMG Distribuidor Eléctrico Industrial.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Mantenimiento a subestaciones eléctricas en media tension.</a:t>
            </a:r>
            <a:b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</a:b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Picture 6" descr="FotoIEMG-2.jpg"/>
          <p:cNvPicPr>
            <a:picLocks noChangeAspect="1"/>
          </p:cNvPicPr>
          <p:nvPr/>
        </p:nvPicPr>
        <p:blipFill>
          <a:blip r:embed="rId2"/>
          <a:srcRect l="9876" r="-741"/>
          <a:stretch>
            <a:fillRect/>
          </a:stretch>
        </p:blipFill>
        <p:spPr>
          <a:xfrm>
            <a:off x="0" y="0"/>
            <a:ext cx="35052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460004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B0F0"/>
                </a:solidFill>
                <a:latin typeface="Arial"/>
                <a:cs typeface="Arial"/>
              </a:rPr>
              <a:t>Nuestros Servicios.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8" name="Picture 7" descr="20151226_094459-DOS.jpg"/>
          <p:cNvPicPr>
            <a:picLocks noChangeAspect="1"/>
          </p:cNvPicPr>
          <p:nvPr/>
        </p:nvPicPr>
        <p:blipFill>
          <a:blip r:embed="rId3"/>
          <a:srcRect l="13333" r="30000"/>
          <a:stretch>
            <a:fillRect/>
          </a:stretch>
        </p:blipFill>
        <p:spPr>
          <a:xfrm>
            <a:off x="1371600" y="3796923"/>
            <a:ext cx="2590800" cy="2570713"/>
          </a:xfrm>
          <a:prstGeom prst="rect">
            <a:avLst/>
          </a:prstGeom>
          <a:ln w="38100" cap="flat" cmpd="sng" algn="ctr">
            <a:solidFill>
              <a:srgbClr val="14A3D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2baja.jpg"/>
          <p:cNvPicPr>
            <a:picLocks noChangeAspect="1"/>
          </p:cNvPicPr>
          <p:nvPr/>
        </p:nvPicPr>
        <p:blipFill>
          <a:blip r:embed="rId2"/>
          <a:srcRect l="3118" r="7909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2286000"/>
            <a:ext cx="4648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Pruebas a transformadores: 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Megger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TTR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Ducter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Aceite de transformadores (diagnostico).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Cambio de aceite en transformador 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Filtraciones de aceite de transformador</a:t>
            </a: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Desgasificaciones a aceite de transformador</a:t>
            </a:r>
            <a:endParaRPr lang="es-MX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/>
            </a:r>
            <a:b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</a:b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460004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B0F0"/>
                </a:solidFill>
                <a:latin typeface="Arial"/>
                <a:cs typeface="Arial"/>
              </a:rPr>
              <a:t>Nuestros Servicios.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8" name="Picture 7" descr="20160703_103401-DOS.jpg"/>
          <p:cNvPicPr>
            <a:picLocks noChangeAspect="1"/>
          </p:cNvPicPr>
          <p:nvPr/>
        </p:nvPicPr>
        <p:blipFill>
          <a:blip r:embed="rId3"/>
          <a:srcRect l="5960" r="10600"/>
          <a:stretch>
            <a:fillRect/>
          </a:stretch>
        </p:blipFill>
        <p:spPr>
          <a:xfrm>
            <a:off x="914400" y="4267200"/>
            <a:ext cx="3352800" cy="2259332"/>
          </a:xfrm>
          <a:prstGeom prst="rect">
            <a:avLst/>
          </a:prstGeom>
          <a:ln w="38100" cap="flat" cmpd="sng" algn="ctr">
            <a:solidFill>
              <a:srgbClr val="14A3D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2044780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Instalaciones eléctricas en media y baja tensión, industrial, comercial y residencial.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Programas de ahorro  de energía industrial, comercial y residencial.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Diseño  y cálculo de sistemas de alumbrado inteligentes.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Estudios especializados (estudios de calidad de energía , verificaciones, </a:t>
            </a: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termografías, Estudio de tierras y pararrayos, </a:t>
            </a: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asesoría).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Trámites ante C.F.E. y SEMIP.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Arranque y puesta a punto de equipos.</a:t>
            </a:r>
          </a:p>
          <a:p>
            <a:pPr>
              <a:spcAft>
                <a:spcPts val="1200"/>
              </a:spcAft>
              <a:buFontTx/>
              <a:buChar char="•"/>
            </a:pPr>
            <a:endParaRPr lang="es-MX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b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</a:b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460004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B0F0"/>
                </a:solidFill>
                <a:latin typeface="Arial"/>
                <a:cs typeface="Arial"/>
              </a:rPr>
              <a:t>Nuestros Servicios.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5" name="Picture 4" descr="20160703_095320-DOS.jpg"/>
          <p:cNvPicPr>
            <a:picLocks noChangeAspect="1"/>
          </p:cNvPicPr>
          <p:nvPr/>
        </p:nvPicPr>
        <p:blipFill>
          <a:blip r:embed="rId2"/>
          <a:srcRect r="11075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pic>
        <p:nvPicPr>
          <p:cNvPr id="7" name="Picture 6" descr="IMG-20160829-WA0019-DOS.jpg"/>
          <p:cNvPicPr>
            <a:picLocks noChangeAspect="1"/>
          </p:cNvPicPr>
          <p:nvPr/>
        </p:nvPicPr>
        <p:blipFill>
          <a:blip r:embed="rId3"/>
          <a:srcRect l="6865" r="10758"/>
          <a:stretch>
            <a:fillRect/>
          </a:stretch>
        </p:blipFill>
        <p:spPr>
          <a:xfrm>
            <a:off x="533400" y="4114800"/>
            <a:ext cx="3657600" cy="2493263"/>
          </a:xfrm>
          <a:prstGeom prst="rect">
            <a:avLst/>
          </a:prstGeom>
          <a:ln w="38100" cap="flat" cmpd="sng" algn="ctr">
            <a:solidFill>
              <a:srgbClr val="14A3D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60723_165046-DOS.jpg"/>
          <p:cNvPicPr>
            <a:picLocks noChangeAspect="1"/>
          </p:cNvPicPr>
          <p:nvPr/>
        </p:nvPicPr>
        <p:blipFill>
          <a:blip r:embed="rId2"/>
          <a:srcRect b="7991"/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1371600"/>
            <a:ext cx="4343400" cy="3684389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14A3D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1000" y="1371601"/>
            <a:ext cx="4343400" cy="673179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286000"/>
            <a:ext cx="4495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Cambio de lay-out de planta.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Movimiento de equipos en general maquinaria, prensas, desenrolladores, conveyor, hornos, robots, caminos de rodillos, etc.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Nivelacion de presición y anclaje de equipos.</a:t>
            </a:r>
          </a:p>
          <a:p>
            <a:pPr>
              <a:spcAft>
                <a:spcPts val="1200"/>
              </a:spcAft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1460004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B0F0"/>
                </a:solidFill>
                <a:latin typeface="Arial"/>
                <a:cs typeface="Arial"/>
              </a:rPr>
              <a:t>Nuestros Servicios.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17" name="Picture 16" descr="IMG-20160829-WA0022-DOS.jpg"/>
          <p:cNvPicPr>
            <a:picLocks noChangeAspect="1"/>
          </p:cNvPicPr>
          <p:nvPr/>
        </p:nvPicPr>
        <p:blipFill>
          <a:blip r:embed="rId3"/>
          <a:srcRect l="12766" r="23404"/>
          <a:stretch>
            <a:fillRect/>
          </a:stretch>
        </p:blipFill>
        <p:spPr>
          <a:xfrm>
            <a:off x="457200" y="351107"/>
            <a:ext cx="2286000" cy="2011093"/>
          </a:xfrm>
          <a:prstGeom prst="rect">
            <a:avLst/>
          </a:prstGeom>
          <a:ln w="38100" cap="flat" cmpd="sng" algn="ctr">
            <a:solidFill>
              <a:srgbClr val="14A3D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395477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s-MX" dirty="0" err="1" smtClean="0">
                <a:solidFill>
                  <a:srgbClr val="000090"/>
                </a:solidFill>
                <a:latin typeface="Arial"/>
                <a:cs typeface="Arial"/>
              </a:rPr>
              <a:t>Realizacion</a:t>
            </a: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de estudios de arco eléctrico , identificaciones , venta de equipo de protección personal según estudio de arco eléctrico. </a:t>
            </a:r>
            <a:endParaRPr lang="es-MX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endParaRPr lang="es-MX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Realización de proyectos de construcción eléctrica llave en mano.</a:t>
            </a:r>
          </a:p>
          <a:p>
            <a:r>
              <a:rPr lang="es-MX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B0F0"/>
                </a:solidFill>
                <a:latin typeface="Arial"/>
                <a:cs typeface="Arial"/>
              </a:rPr>
              <a:t>Nuestros Servicios.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7" name="Picture 6" descr="IMG-20160829-WA0020-DOS.jpg"/>
          <p:cNvPicPr>
            <a:picLocks noChangeAspect="1"/>
          </p:cNvPicPr>
          <p:nvPr/>
        </p:nvPicPr>
        <p:blipFill>
          <a:blip r:embed="rId2"/>
          <a:srcRect r="17744"/>
          <a:stretch>
            <a:fillRect/>
          </a:stretch>
        </p:blipFill>
        <p:spPr>
          <a:xfrm>
            <a:off x="5964936" y="-24635"/>
            <a:ext cx="3179064" cy="6882635"/>
          </a:xfrm>
          <a:prstGeom prst="rect">
            <a:avLst/>
          </a:prstGeom>
        </p:spPr>
      </p:pic>
      <p:pic>
        <p:nvPicPr>
          <p:cNvPr id="8" name="Picture 7" descr="20160703_091748-DOS.jpg"/>
          <p:cNvPicPr>
            <a:picLocks noChangeAspect="1"/>
          </p:cNvPicPr>
          <p:nvPr/>
        </p:nvPicPr>
        <p:blipFill>
          <a:blip r:embed="rId3"/>
          <a:srcRect l="15001" t="7020"/>
          <a:stretch>
            <a:fillRect/>
          </a:stretch>
        </p:blipFill>
        <p:spPr>
          <a:xfrm>
            <a:off x="5334000" y="4191000"/>
            <a:ext cx="3810000" cy="2343388"/>
          </a:xfrm>
          <a:prstGeom prst="rect">
            <a:avLst/>
          </a:prstGeom>
          <a:ln w="38100" cap="flat" cmpd="sng" algn="ctr">
            <a:solidFill>
              <a:srgbClr val="14A3D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1460004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B0F0"/>
                </a:solidFill>
                <a:latin typeface="Arial"/>
                <a:cs typeface="Arial"/>
              </a:rPr>
              <a:t>Nuestros Servicios. 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3" y="2209800"/>
            <a:ext cx="1038165" cy="1038165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49" y="2211556"/>
            <a:ext cx="1637551" cy="10299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8" y="3685525"/>
            <a:ext cx="1403657" cy="9306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207928"/>
            <a:ext cx="1751398" cy="4851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3657600"/>
            <a:ext cx="1435145" cy="10383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69" y="5105400"/>
            <a:ext cx="1695031" cy="608000"/>
          </a:xfrm>
          <a:prstGeom prst="rect">
            <a:avLst/>
          </a:prstGeom>
        </p:spPr>
      </p:pic>
      <p:pic>
        <p:nvPicPr>
          <p:cNvPr id="11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85525"/>
            <a:ext cx="2971800" cy="823175"/>
          </a:xfrm>
          <a:prstGeom prst="rect">
            <a:avLst/>
          </a:prstGeom>
        </p:spPr>
      </p:pic>
      <p:pic>
        <p:nvPicPr>
          <p:cNvPr id="12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55" y="2253614"/>
            <a:ext cx="2170245" cy="870586"/>
          </a:xfrm>
          <a:prstGeom prst="rect">
            <a:avLst/>
          </a:prstGeom>
        </p:spPr>
      </p:pic>
      <p:pic>
        <p:nvPicPr>
          <p:cNvPr id="13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0" b="30693"/>
          <a:stretch>
            <a:fillRect/>
          </a:stretch>
        </p:blipFill>
        <p:spPr>
          <a:xfrm>
            <a:off x="4505593" y="4857337"/>
            <a:ext cx="1666607" cy="885591"/>
          </a:xfrm>
          <a:prstGeom prst="rect">
            <a:avLst/>
          </a:prstGeom>
        </p:spPr>
      </p:pic>
      <p:pic>
        <p:nvPicPr>
          <p:cNvPr id="14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5105400"/>
            <a:ext cx="2222500" cy="762000"/>
          </a:xfrm>
          <a:prstGeom prst="rect">
            <a:avLst/>
          </a:prstGeom>
        </p:spPr>
      </p:pic>
      <p:pic>
        <p:nvPicPr>
          <p:cNvPr id="15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406014"/>
            <a:ext cx="2276592" cy="545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raPortPta IE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432989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OFICINA</a:t>
            </a:r>
          </a:p>
          <a:p>
            <a:pPr algn="r">
              <a:spcAft>
                <a:spcPts val="12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844 · 54 · 62 93  y  844 · 154 · 62 94</a:t>
            </a:r>
          </a:p>
          <a:p>
            <a:pPr algn="r">
              <a:spcAft>
                <a:spcPts val="1200"/>
              </a:spcAft>
            </a:pPr>
            <a:endParaRPr lang="es-MX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Aft>
                <a:spcPts val="12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Calle albardón 701 col. Ampliación la </a:t>
            </a:r>
          </a:p>
          <a:p>
            <a:pPr algn="r">
              <a:spcAft>
                <a:spcPts val="12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herradura cp. 25057 </a:t>
            </a:r>
          </a:p>
          <a:p>
            <a:pPr algn="r">
              <a:spcAft>
                <a:spcPts val="12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Saltillo, Coahuila México. </a:t>
            </a:r>
          </a:p>
          <a:p>
            <a:pPr algn="r">
              <a:spcAft>
                <a:spcPts val="1200"/>
              </a:spcAft>
            </a:pPr>
            <a:endParaRPr lang="es-MX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Aft>
                <a:spcPts val="1200"/>
              </a:spcAft>
            </a:pPr>
            <a:endParaRPr lang="es-MX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214646"/>
            <a:ext cx="381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WWW.IEMG.COM.MX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3432989"/>
            <a:ext cx="32004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CITAS Y COTIZACIONES</a:t>
            </a:r>
          </a:p>
          <a:p>
            <a:pPr algn="r">
              <a:spcAft>
                <a:spcPts val="6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jaimelopez@iemg.com.mx</a:t>
            </a:r>
          </a:p>
          <a:p>
            <a:pPr algn="r">
              <a:spcAft>
                <a:spcPts val="6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renelopez@iemg.com.mx</a:t>
            </a:r>
          </a:p>
          <a:p>
            <a:pPr algn="r">
              <a:spcAft>
                <a:spcPts val="600"/>
              </a:spcAft>
            </a:pPr>
            <a:endParaRPr lang="es-MX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Aft>
                <a:spcPts val="6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LÍNEAS DIRECTAS</a:t>
            </a:r>
          </a:p>
          <a:p>
            <a:pPr algn="r">
              <a:spcAft>
                <a:spcPts val="6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844 · 118 · 25 13</a:t>
            </a:r>
          </a:p>
          <a:p>
            <a:pPr algn="r">
              <a:spcAft>
                <a:spcPts val="600"/>
              </a:spcAft>
            </a:pPr>
            <a:r>
              <a:rPr lang="es-MX" sz="1600" dirty="0" smtClean="0">
                <a:solidFill>
                  <a:schemeClr val="bg1"/>
                </a:solidFill>
                <a:latin typeface="Arial"/>
                <a:cs typeface="Arial"/>
              </a:rPr>
              <a:t>844 · 698 · 69 29</a:t>
            </a:r>
          </a:p>
          <a:p>
            <a:pPr algn="r">
              <a:spcAft>
                <a:spcPts val="600"/>
              </a:spcAft>
            </a:pPr>
            <a:endParaRPr lang="es-MX" sz="1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spcAft>
                <a:spcPts val="600"/>
              </a:spcAft>
            </a:pPr>
            <a:endParaRPr lang="es-MX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43400" y="4652189"/>
            <a:ext cx="184150" cy="294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14825" y="3845739"/>
            <a:ext cx="273050" cy="27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458200" y="5080179"/>
            <a:ext cx="184150" cy="257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458200" y="3782239"/>
            <a:ext cx="273050" cy="273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317</Words>
  <Application>Microsoft Office PowerPoint</Application>
  <PresentationFormat>Presentación en pantalla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LINCE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Jaime Gaytán</dc:creator>
  <cp:keywords/>
  <dc:description/>
  <cp:lastModifiedBy>DELL</cp:lastModifiedBy>
  <cp:revision>124</cp:revision>
  <dcterms:created xsi:type="dcterms:W3CDTF">2016-10-25T21:12:20Z</dcterms:created>
  <dcterms:modified xsi:type="dcterms:W3CDTF">2016-12-05T20:44:49Z</dcterms:modified>
  <cp:category/>
</cp:coreProperties>
</file>